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384" y="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9BE41F-535B-471F-8BC5-2434FB2C502A}" type="datetimeFigureOut">
              <a:rPr lang="en-US" smtClean="0"/>
              <a:t>7/15/14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1A8ADF-FF67-41D5-A00B-EA81F05E20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look for your assignments, quizzes or tests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Erika Spencer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7239000" cy="1143000"/>
          </a:xfrm>
        </p:spPr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7239000" cy="4846320"/>
          </a:xfrm>
        </p:spPr>
        <p:txBody>
          <a:bodyPr/>
          <a:lstStyle/>
          <a:p>
            <a:r>
              <a:rPr lang="en-US" dirty="0" smtClean="0"/>
              <a:t>Name: Erika Spencer</a:t>
            </a:r>
          </a:p>
          <a:p>
            <a:r>
              <a:rPr lang="en-US" dirty="0" smtClean="0"/>
              <a:t>Email: erika.spencer899@my.lincolnu.edu</a:t>
            </a:r>
          </a:p>
          <a:p>
            <a:r>
              <a:rPr lang="en-US" dirty="0" smtClean="0"/>
              <a:t>Occupation: </a:t>
            </a:r>
            <a:r>
              <a:rPr lang="en-US" dirty="0"/>
              <a:t>Student Canvas Trainer for the 2014-2015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Extracurricular activities: I’m </a:t>
            </a:r>
            <a:r>
              <a:rPr lang="en-US" dirty="0" smtClean="0"/>
              <a:t>a part </a:t>
            </a:r>
            <a:r>
              <a:rPr lang="en-US" dirty="0" smtClean="0"/>
              <a:t>of the Lincoln women’s track team. This past year we have won </a:t>
            </a:r>
            <a:r>
              <a:rPr lang="en-US" dirty="0" smtClean="0"/>
              <a:t>Nationals!</a:t>
            </a:r>
            <a:endParaRPr lang="en-US" dirty="0"/>
          </a:p>
        </p:txBody>
      </p:sp>
      <p:pic>
        <p:nvPicPr>
          <p:cNvPr id="1026" name="Picture 2" descr="C:\Users\CII\Downloads\phot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04" y="228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the screen you should start off with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590" r="26476" b="39390"/>
          <a:stretch/>
        </p:blipFill>
        <p:spPr>
          <a:xfrm>
            <a:off x="0" y="3161376"/>
            <a:ext cx="8886781" cy="3696624"/>
          </a:xfrm>
        </p:spPr>
      </p:pic>
    </p:spTree>
    <p:extLst>
      <p:ext uri="{BB962C8B-B14F-4D97-AF65-F5344CB8AC3E}">
        <p14:creationId xmlns:p14="http://schemas.microsoft.com/office/powerpoint/2010/main" val="2070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“courses” at the top left side of the screen 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771" b="37854"/>
          <a:stretch/>
        </p:blipFill>
        <p:spPr>
          <a:xfrm>
            <a:off x="0" y="2211859"/>
            <a:ext cx="8153400" cy="4646141"/>
          </a:xfrm>
        </p:spPr>
      </p:pic>
      <p:sp>
        <p:nvSpPr>
          <p:cNvPr id="5" name="Down Arrow 4"/>
          <p:cNvSpPr/>
          <p:nvPr/>
        </p:nvSpPr>
        <p:spPr>
          <a:xfrm>
            <a:off x="990600" y="16764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7239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Click “modules” on the left side to access your assignments, quizzes, tests or anything your teacher has put in the course.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-447" r="18691" b="4377"/>
          <a:stretch/>
        </p:blipFill>
        <p:spPr>
          <a:xfrm>
            <a:off x="914400" y="1828800"/>
            <a:ext cx="8258432" cy="5027141"/>
          </a:xfrm>
        </p:spPr>
      </p:pic>
      <p:sp>
        <p:nvSpPr>
          <p:cNvPr id="5" name="Right Arrow 4"/>
          <p:cNvSpPr/>
          <p:nvPr/>
        </p:nvSpPr>
        <p:spPr>
          <a:xfrm>
            <a:off x="304800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Now you can see anything you teacher expects you to learn, know or complete throughout the semester.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046" b="6315"/>
          <a:stretch/>
        </p:blipFill>
        <p:spPr>
          <a:xfrm>
            <a:off x="3200400" y="1523999"/>
            <a:ext cx="5937422" cy="5352003"/>
          </a:xfrm>
        </p:spPr>
      </p:pic>
    </p:spTree>
    <p:extLst>
      <p:ext uri="{BB962C8B-B14F-4D97-AF65-F5344CB8AC3E}">
        <p14:creationId xmlns:p14="http://schemas.microsoft.com/office/powerpoint/2010/main" val="380706610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not have the same class as me but the concept is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142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How to look for your assignments, quizzes or tests</vt:lpstr>
      <vt:lpstr>About me </vt:lpstr>
      <vt:lpstr>This is the screen you should start off with </vt:lpstr>
      <vt:lpstr>Click “courses” at the top left side of the screen . </vt:lpstr>
      <vt:lpstr>Click “modules” on the left side to access your assignments, quizzes, tests or anything your teacher has put in the course.</vt:lpstr>
      <vt:lpstr>Now you can see anything you teacher expects you to learn, know or complete throughout the semester.</vt:lpstr>
      <vt:lpstr>*Reminder</vt:lpstr>
    </vt:vector>
  </TitlesOfParts>
  <Company>Lincoln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look for your assignments, quizzes or tests</dc:title>
  <dc:creator>Lab, CII</dc:creator>
  <cp:lastModifiedBy>Rachel Sale</cp:lastModifiedBy>
  <cp:revision>6</cp:revision>
  <dcterms:created xsi:type="dcterms:W3CDTF">2014-07-10T19:27:46Z</dcterms:created>
  <dcterms:modified xsi:type="dcterms:W3CDTF">2014-07-15T15:46:25Z</dcterms:modified>
</cp:coreProperties>
</file>