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66" r:id="rId6"/>
    <p:sldId id="259" r:id="rId7"/>
    <p:sldId id="260" r:id="rId8"/>
    <p:sldId id="267" r:id="rId9"/>
    <p:sldId id="261" r:id="rId10"/>
    <p:sldId id="264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0229" autoAdjust="0"/>
  </p:normalViewPr>
  <p:slideViewPr>
    <p:cSldViewPr>
      <p:cViewPr>
        <p:scale>
          <a:sx n="97" d="100"/>
          <a:sy n="97" d="100"/>
        </p:scale>
        <p:origin x="-52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EF4C7-40E7-428C-B03E-550714B1B80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A94B9-8479-4DA3-A26C-6985D6AA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to the Lincoln homepage and sign into your username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5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Post Reply to post your video.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video discussion is completed.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LU Online link to open Canvas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a course and click on either the modules link or the enter the course link.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</a:t>
            </a:r>
            <a:r>
              <a:rPr lang="en-US" baseline="0" dirty="0" smtClean="0"/>
              <a:t> modules link or the enter the course link to access the work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a discussion 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1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inside the reply box, then click on the record/upload video link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allow on the warning message to display the webcam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start the video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0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 are done recording,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again to stop the video and save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A94B9-8479-4DA3-A26C-6985D6AAD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C8660-1F25-442E-A415-C427F74A0F4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3EFFE4-118B-418D-A110-7BE31851F2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467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How To Record A Discussion Video on Canvas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Nnanna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Ihenacho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30003" r="31910" b="140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200400" y="2209800"/>
            <a:ext cx="533400" cy="32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562600" y="3657600"/>
            <a:ext cx="3810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0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096000" y="4289323"/>
            <a:ext cx="25908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14-09-26 11.1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8518357">
            <a:off x="54493" y="1137129"/>
            <a:ext cx="2625074" cy="62133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shot 2014-09-26 11.2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8763000"/>
            <a:ext cx="7010400" cy="6794500"/>
          </a:xfrm>
          <a:prstGeom prst="rect">
            <a:avLst/>
          </a:prstGeom>
        </p:spPr>
      </p:pic>
      <p:pic>
        <p:nvPicPr>
          <p:cNvPr id="9" name="Picture 8" descr="Screenshot 2014-09-26 11.23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5400"/>
            <a:ext cx="51943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2183" r="52581" b="29281"/>
          <a:stretch/>
        </p:blipFill>
        <p:spPr>
          <a:xfrm>
            <a:off x="0" y="2458"/>
            <a:ext cx="9144000" cy="685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7800" y="2858729"/>
            <a:ext cx="1219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914400" y="1752600"/>
            <a:ext cx="609600" cy="441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38200" y="1219200"/>
            <a:ext cx="1143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10316" y="25908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4400" y="1337187"/>
            <a:ext cx="228600" cy="263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1641987"/>
            <a:ext cx="228600" cy="263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2819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3962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0713" y="544707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4218039" y="1587910"/>
            <a:ext cx="381000" cy="179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508090" y="3200400"/>
            <a:ext cx="304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21986" r="31402" b="10835"/>
          <a:stretch/>
        </p:blipFill>
        <p:spPr>
          <a:xfrm>
            <a:off x="0" y="19698"/>
            <a:ext cx="9144000" cy="683830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9529666">
            <a:off x="2755799" y="316504"/>
            <a:ext cx="609600" cy="4370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141</Words>
  <Application>Microsoft Macintosh PowerPoint</Application>
  <PresentationFormat>On-screen Show (4:3)</PresentationFormat>
  <Paragraphs>24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How To Record A Discussion Video on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Record A Discussion Video on Canvas</dc:title>
  <dc:creator>Lab, CII</dc:creator>
  <cp:lastModifiedBy>Rachel Sale</cp:lastModifiedBy>
  <cp:revision>56</cp:revision>
  <dcterms:created xsi:type="dcterms:W3CDTF">2014-09-24T16:05:50Z</dcterms:created>
  <dcterms:modified xsi:type="dcterms:W3CDTF">2015-01-28T22:21:12Z</dcterms:modified>
</cp:coreProperties>
</file>