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81" r:id="rId3"/>
    <p:sldId id="283" r:id="rId4"/>
    <p:sldId id="284" r:id="rId5"/>
    <p:sldId id="292" r:id="rId6"/>
    <p:sldId id="285" r:id="rId7"/>
    <p:sldId id="298" r:id="rId8"/>
    <p:sldId id="273" r:id="rId9"/>
    <p:sldId id="286" r:id="rId10"/>
    <p:sldId id="287" r:id="rId11"/>
    <p:sldId id="288" r:id="rId12"/>
    <p:sldId id="258" r:id="rId13"/>
    <p:sldId id="300" r:id="rId14"/>
    <p:sldId id="277" r:id="rId15"/>
    <p:sldId id="301" r:id="rId16"/>
    <p:sldId id="302" r:id="rId17"/>
    <p:sldId id="293" r:id="rId18"/>
    <p:sldId id="308" r:id="rId19"/>
    <p:sldId id="294" r:id="rId20"/>
    <p:sldId id="295" r:id="rId21"/>
    <p:sldId id="296" r:id="rId22"/>
    <p:sldId id="297" r:id="rId23"/>
    <p:sldId id="259" r:id="rId24"/>
    <p:sldId id="291" r:id="rId25"/>
    <p:sldId id="274" r:id="rId26"/>
    <p:sldId id="290" r:id="rId27"/>
    <p:sldId id="309" r:id="rId28"/>
    <p:sldId id="307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C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3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2268-E6F4-46EB-A0E0-3AB64AD4E68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2EA5C-E654-4F72-A9F0-CC7A58106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EA5C-E654-4F72-A9F0-CC7A581068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>
                <a:latin typeface="Gulim" pitchFamily="34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192836C0-FD24-43BE-8CFD-43336540F4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0097822-4FAA-48C9-A6B2-0E739EAAE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101</a:t>
            </a:r>
            <a:br>
              <a:rPr lang="en-US" sz="4400" b="1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Nursing Students</a:t>
            </a:r>
            <a:r>
              <a:rPr lang="en-US" sz="5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1C23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 Academic Support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 Miller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Pre-writing Strategies</a:t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an OUTLINE to sort main ideas from supporting details: 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210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Pre-writing Strategies</a:t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CLUSTERING diagram. It might look like this: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6" y="2667000"/>
            <a:ext cx="6638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Pre-writing, begin a </a:t>
            </a:r>
            <a:br>
              <a:rPr lang="en-US" sz="32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Thesis Statement</a:t>
            </a: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thesis statement, or purpose statement, is the organizing claim your essay or project makes.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piece of writing you produce for your classes should state a clear purpose or thesis.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change your thesis as you write, but forcing yourself to write a thesis in the beginning adds direction to your writing.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is a better thesis Statement?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0" b="6827"/>
          <a:stretch/>
        </p:blipFill>
        <p:spPr bwMode="auto">
          <a:xfrm>
            <a:off x="1066800" y="2057400"/>
            <a:ext cx="6934200" cy="37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from your thesis statement to your supporting subtopics…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647" y="1676400"/>
            <a:ext cx="6854706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316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paper needs a thesis, and every supporting paragraph needs a topic sentence…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 descr="Image result for topic sent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5410200" cy="30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know where you are going, how is anyone else going to follow you?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thesis and you topic sentences are how you communicate where you are going.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35312" r="5251" b="7659"/>
          <a:stretch/>
        </p:blipFill>
        <p:spPr bwMode="auto">
          <a:xfrm>
            <a:off x="3925865" y="4900830"/>
            <a:ext cx="3541735" cy="177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to good topic sentences…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numCol="2"/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 to a single point.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ideas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developed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multiple paragraphs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topic sentence relevant to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supporting the main thesis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If not,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reconsider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make it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edit it out.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mill460\AppData\Local\Microsoft\Windows\Temporary Internet Files\Content.IE5\8N3MPDD6\KND_Numbuh_o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1981200" cy="21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ill460\AppData\Local\Microsoft\Windows\Temporary Internet Files\Content.IE5\8N3MPDD6\team-suppo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49" y="3701818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k</a:t>
            </a: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eys </a:t>
            </a: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good topic sentences…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numCol="2"/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 clear relationship between this topic sentence and the paragraph that came before?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proper transitional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 is important for flow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topic sentence organize and control the paragraph?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If a paragraph seems to unravel, look at each sentence and see if it's relevant to the claim made in the topic sentence. If not, the paragraph (or the topic sentence) should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mill460\AppData\Local\Microsoft\Windows\Temporary Internet Files\Content.IE5\QRTBFYZG\chan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0828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ill460\AppData\Local\Microsoft\Windows\Temporary Internet Files\Content.IE5\QRTBFYZG\TOPIC_SENTENCE_MAN-1-300x2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87"/>
            <a:ext cx="1829803" cy="12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deliver on the promises made in your topic sentences…</a:t>
            </a:r>
            <a:endParaRPr lang="en-US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want to see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sentences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paragraph.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have 3-4 sentences, offer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evidence.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just make a list; develop details about items you list.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check the relevance of each sentence is clear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offer the same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over and over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Writing assignments do not have to be painful.  It’s all about communicating what you know and think.</a:t>
            </a:r>
            <a:endParaRPr lang="en-US" sz="28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4162"/>
          <a:stretch/>
        </p:blipFill>
        <p:spPr bwMode="auto">
          <a:xfrm>
            <a:off x="1981200" y="1752600"/>
            <a:ext cx="5638800" cy="48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good closure!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372600" cy="4525963"/>
          </a:xfrm>
        </p:spPr>
        <p:txBody>
          <a:bodyPr numCol="2"/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concluding sentence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indicates that you are bringing closure to a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or essay. Many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writers fail to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out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thoughts about the topic on which they are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and leave the audience hanging.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concluding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starter to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the end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expressed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good closure!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numCol="1"/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characteristics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effective conclusion include: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reviews main points mentioned in a paragraph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restates the topic sentence in a new way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avoids introducing new ideas or unrelated topics.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</a:t>
            </a:r>
            <a:r>
              <a:rPr lang="en-US" dirty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Re-read just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 and topic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paper.  Do they string 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coherently to support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point you want to make?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put the thesis and all of the topic sentences together, they should read more or less like a coherent paragraph.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don't, then something is wrong with the structure of 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back to your outline and see what went wrong!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mill460\AppData\Local\Microsoft\Windows\Temporary Internet Files\Content.IE5\V4SN82RE\120px-Yes_Check_Circl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1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884238"/>
          </a:xfrm>
        </p:spPr>
        <p:txBody>
          <a:bodyPr/>
          <a:lstStyle/>
          <a:p>
            <a: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Conduct research to </a:t>
            </a:r>
            <a:b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fill in information about your topics</a:t>
            </a:r>
            <a:r>
              <a:rPr lang="en-US" sz="48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1649918"/>
            <a:ext cx="4035829" cy="442652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can’t write about what you don’t know.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Reviewing other articles about your topic may help you formulate you thoughts, but don’t steal other people’s work.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your research and cite as needed.</a:t>
            </a: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/>
          <a:lstStyle/>
          <a:p>
            <a: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Keeping track of your </a:t>
            </a:r>
            <a:b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avoids plagiarism</a:t>
            </a: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codes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Post-its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Highlighting quotes and main ideas (not ALL the ideas!)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highlight on a computer, too!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1"/>
            <a:ext cx="3352800" cy="32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4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to Look for Research?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324" y="1600200"/>
            <a:ext cx="60613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your research</a:t>
            </a:r>
            <a:r>
              <a:rPr lang="en-US" sz="4400" dirty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your thesis…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Don’t just throw random quotes in your research paper!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You need to finesse them in with a quote sandwich!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amill460\AppData\Local\Microsoft\Windows\Temporary Internet Files\Content.IE5\8N3MPDD6\quotation-mar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9417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Quote Sandwich Example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r="58303"/>
          <a:stretch/>
        </p:blipFill>
        <p:spPr bwMode="auto">
          <a:xfrm>
            <a:off x="305735" y="1981200"/>
            <a:ext cx="198026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24000"/>
            <a:ext cx="662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Professor Jim Miller argues that </a:t>
            </a:r>
            <a:r>
              <a:rPr lang="en-US" sz="2400" b="1" dirty="0">
                <a:solidFill>
                  <a:srgbClr val="663300"/>
                </a:solidFill>
              </a:rPr>
              <a:t>a </a:t>
            </a:r>
            <a:r>
              <a:rPr lang="en-US" sz="2400" b="1" dirty="0" smtClean="0">
                <a:solidFill>
                  <a:srgbClr val="663300"/>
                </a:solidFill>
              </a:rPr>
              <a:t>military draft can </a:t>
            </a:r>
            <a:r>
              <a:rPr lang="en-US" sz="2400" b="1" dirty="0">
                <a:solidFill>
                  <a:srgbClr val="663300"/>
                </a:solidFill>
              </a:rPr>
              <a:t>improve our society by improving the character of the young people who serve in it. </a:t>
            </a:r>
            <a:r>
              <a:rPr lang="en-US" sz="2400" b="1" dirty="0" smtClean="0">
                <a:solidFill>
                  <a:srgbClr val="00B050"/>
                </a:solidFill>
              </a:rPr>
              <a:t>He </a:t>
            </a:r>
            <a:r>
              <a:rPr lang="en-US" sz="2400" b="1" dirty="0">
                <a:solidFill>
                  <a:srgbClr val="00B050"/>
                </a:solidFill>
              </a:rPr>
              <a:t>claims that “we </a:t>
            </a:r>
            <a:r>
              <a:rPr lang="en-US" sz="2400" b="1" dirty="0" smtClean="0">
                <a:solidFill>
                  <a:srgbClr val="00B050"/>
                </a:solidFill>
              </a:rPr>
              <a:t>should serve our country while we are young, so we can learn from military experiences and carry those experiences into college or careers.” (Miller, p. 21</a:t>
            </a:r>
            <a:r>
              <a:rPr lang="en-US" sz="2400" b="1" dirty="0">
                <a:solidFill>
                  <a:srgbClr val="00B050"/>
                </a:solidFill>
              </a:rPr>
              <a:t>). </a:t>
            </a:r>
            <a:r>
              <a:rPr lang="en-US" sz="2400" b="1" dirty="0" smtClean="0">
                <a:solidFill>
                  <a:srgbClr val="663300"/>
                </a:solidFill>
              </a:rPr>
              <a:t>I </a:t>
            </a:r>
            <a:r>
              <a:rPr lang="en-US" sz="2400" b="1" dirty="0">
                <a:solidFill>
                  <a:srgbClr val="663300"/>
                </a:solidFill>
              </a:rPr>
              <a:t>agree with </a:t>
            </a:r>
            <a:r>
              <a:rPr lang="en-US" sz="2400" b="1" dirty="0" smtClean="0">
                <a:solidFill>
                  <a:srgbClr val="663300"/>
                </a:solidFill>
              </a:rPr>
              <a:t>Miller </a:t>
            </a:r>
            <a:r>
              <a:rPr lang="en-US" sz="2400" b="1" dirty="0">
                <a:solidFill>
                  <a:srgbClr val="663300"/>
                </a:solidFill>
              </a:rPr>
              <a:t>that requiring everyone to serve </a:t>
            </a:r>
            <a:r>
              <a:rPr lang="en-US" sz="2400" b="1" dirty="0" smtClean="0">
                <a:solidFill>
                  <a:srgbClr val="663300"/>
                </a:solidFill>
              </a:rPr>
              <a:t>could </a:t>
            </a:r>
            <a:r>
              <a:rPr lang="en-US" sz="2400" b="1" dirty="0">
                <a:solidFill>
                  <a:srgbClr val="663300"/>
                </a:solidFill>
              </a:rPr>
              <a:t>cause </a:t>
            </a:r>
            <a:r>
              <a:rPr lang="en-US" sz="2400" b="1" dirty="0" smtClean="0">
                <a:solidFill>
                  <a:srgbClr val="663300"/>
                </a:solidFill>
              </a:rPr>
              <a:t>much personal growth  and development of the youth in </a:t>
            </a:r>
            <a:r>
              <a:rPr lang="en-US" sz="2400" b="1" dirty="0">
                <a:solidFill>
                  <a:srgbClr val="663300"/>
                </a:solidFill>
              </a:rPr>
              <a:t>our </a:t>
            </a:r>
            <a:r>
              <a:rPr lang="en-US" sz="2400" b="1" dirty="0" smtClean="0">
                <a:solidFill>
                  <a:srgbClr val="663300"/>
                </a:solidFill>
              </a:rPr>
              <a:t>country, plus help men and women to have more success in college and life. 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re-read and revise!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91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to begin? 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by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reviewing your assignment carefully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required format, the purpose of the project, as well as the kinds of research needed for the particular task at hand.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understand the assignment, 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35190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Seriously, don’t forget to revise!  You’ll catch more if you print.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You’ll catch even more </a:t>
            </a:r>
            <a:b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read out loud.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9"/>
            <a:ext cx="79248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</p:spPr>
        <p:txBody>
          <a:bodyPr/>
          <a:lstStyle/>
          <a:p>
            <a: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your professors really expect you to put that much effort is a writing assignment</a:t>
            </a:r>
            <a:r>
              <a:rPr lang="en-US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 Yes, they do.  Every single time.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286000"/>
            <a:ext cx="784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not in this alone</a:t>
            </a:r>
            <a:r>
              <a:rPr lang="en-US" sz="4400" dirty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understand the assignment, visit with: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Tutors (Lower Level, Page Library)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5 Tips for </a:t>
            </a:r>
            <a:b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Writing Tutoring</a:t>
            </a: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/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ahead!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when a project is assigned and make multiple visits. 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that takes time. 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visits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does not give appointments for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tutoring.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posted on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“All_Students”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page.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plan at least 30 minutes with your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tutor, but no more than 50 minutes.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your assignment sheets from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class!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expect a magic citation wand!  Tutors are superb guides for showing you how to organize your research and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citations,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takes time to properly cite sources. </a:t>
            </a:r>
          </a:p>
        </p:txBody>
      </p:sp>
    </p:spTree>
    <p:extLst>
      <p:ext uri="{BB962C8B-B14F-4D97-AF65-F5344CB8AC3E}">
        <p14:creationId xmlns:p14="http://schemas.microsoft.com/office/powerpoint/2010/main" val="10829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you understand the assignment…Pre-write!</a:t>
            </a:r>
            <a:endParaRPr lang="en-US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your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and keywords through pre-writing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strategy used to begin brainstorming ideas before a project begins.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6019800" cy="278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Once you understand the assignment…Pre-write!</a:t>
            </a:r>
            <a:endParaRPr lang="en-US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Seriously.</a:t>
            </a:r>
          </a:p>
        </p:txBody>
      </p:sp>
      <p:pic>
        <p:nvPicPr>
          <p:cNvPr id="10242" name="Picture 2" descr="Image result for shitty first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7381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Pre-writing Strategies</a:t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WRITE for 5 minutes about your assignment topic without stopping to reflect on what you have written.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anything that comes to mind, and don’t worry about correct grammar, or complete sentences.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read other texts to which you must respond, write your thoughts or recollection of each one.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Pre-writing Strategies</a:t>
            </a:r>
            <a:br>
              <a:rPr lang="en-US" sz="4400" dirty="0" smtClean="0">
                <a:solidFill>
                  <a:srgbClr val="1C23A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1C23A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all your different thoughts in response to the assignment.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generate as many different ideas, details, pieces of evidence or possible approaches to the problem as possible.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list all the information and ideas you have on the topic. 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try to put things in order; just get all the different thoughts in your head out on paper. </a:t>
            </a:r>
          </a:p>
        </p:txBody>
      </p:sp>
    </p:spTree>
    <p:extLst>
      <p:ext uri="{BB962C8B-B14F-4D97-AF65-F5344CB8AC3E}">
        <p14:creationId xmlns:p14="http://schemas.microsoft.com/office/powerpoint/2010/main" val="678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template</Template>
  <TotalTime>8924</TotalTime>
  <Words>855</Words>
  <Application>Microsoft Office PowerPoint</Application>
  <PresentationFormat>On-screen Show (4:3)</PresentationFormat>
  <Paragraphs>123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Vertical and Horizontal design template</vt:lpstr>
      <vt:lpstr> Writing 101 for Nursing Students </vt:lpstr>
      <vt:lpstr>Writing assignments do not have to be painful.  It’s all about communicating what you know and think.</vt:lpstr>
      <vt:lpstr>Where to begin? </vt:lpstr>
      <vt:lpstr>You are not in this alone. </vt:lpstr>
      <vt:lpstr>Top 5 Tips for  Getting Writing Tutoring</vt:lpstr>
      <vt:lpstr>Once you understand the assignment…Pre-write!</vt:lpstr>
      <vt:lpstr>Once you understand the assignment…Pre-write!</vt:lpstr>
      <vt:lpstr> Pre-writing Strategies </vt:lpstr>
      <vt:lpstr> Pre-writing Strategies </vt:lpstr>
      <vt:lpstr> Pre-writing Strategies </vt:lpstr>
      <vt:lpstr> Pre-writing Strategies </vt:lpstr>
      <vt:lpstr>After Pre-writing, begin a  Thesis Statement…</vt:lpstr>
      <vt:lpstr>Which is a better thesis Statement?</vt:lpstr>
      <vt:lpstr>Move from your thesis statement to your supporting subtopics…</vt:lpstr>
      <vt:lpstr>Every paper needs a thesis, and every supporting paragraph needs a topic sentence…</vt:lpstr>
      <vt:lpstr>Why?</vt:lpstr>
      <vt:lpstr>Keys to good topic sentences…</vt:lpstr>
      <vt:lpstr>More keys to good topic sentences…</vt:lpstr>
      <vt:lpstr>Make sure to deliver on the promises made in your topic sentences…</vt:lpstr>
      <vt:lpstr>Using good closure!</vt:lpstr>
      <vt:lpstr>Using good closure!</vt:lpstr>
      <vt:lpstr>Checking Your Work</vt:lpstr>
      <vt:lpstr>Conduct research to  fill in information about your topics.</vt:lpstr>
      <vt:lpstr>Keeping track of your  research avoids plagiarism.</vt:lpstr>
      <vt:lpstr>Where to Look for Research?</vt:lpstr>
      <vt:lpstr>Use your research to support your thesis…</vt:lpstr>
      <vt:lpstr>PowerPoint Presentation</vt:lpstr>
      <vt:lpstr>Quote Sandwich Example</vt:lpstr>
      <vt:lpstr>Don’t forget to re-read and revise!</vt:lpstr>
      <vt:lpstr>Seriously, don’t forget to revise!  You’ll catch more if you print.</vt:lpstr>
      <vt:lpstr>You’ll catch even more  if you read out loud.</vt:lpstr>
      <vt:lpstr> Do your professors really expect you to put that much effort is a writing assignment?  Yes.  Yes, they do.  Every single time.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Literature Review  A self-directed study module for Med Vet students</dc:title>
  <dc:creator>Jones, Mary C</dc:creator>
  <cp:lastModifiedBy>Miller, Amy</cp:lastModifiedBy>
  <cp:revision>94</cp:revision>
  <dcterms:created xsi:type="dcterms:W3CDTF">2015-06-16T20:14:50Z</dcterms:created>
  <dcterms:modified xsi:type="dcterms:W3CDTF">2017-08-30T22:54:25Z</dcterms:modified>
</cp:coreProperties>
</file>